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5419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944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7045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0908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5072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961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251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6828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05562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4094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113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9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1468669" cy="2127368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Научные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Татарстанских ученых в годы Великой Отечественной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войн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49510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59559"/>
            <a:ext cx="10972800" cy="5909480"/>
          </a:xfrm>
        </p:spPr>
        <p:txBody>
          <a:bodyPr>
            <a:normAutofit fontScale="62500" lnSpcReduction="20000"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июля 1941 года принято решение об эвакуации в ТАССР Академии Наук СССР. Казань стала крупным центром сосредоточения академических учреждений страны.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 научных учреждения, 1884 научных сотрудника, в том числе 39 академиков и 44 члена- корреспондента АН СССР продолжили свою работу в столице Татарстана.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 сентября 1942 года вышло распоряжение ГКО об организации секретной лаборатории атомного ядра из эвакуированных в ТАССР сотрудников академических институтов.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1942 году научно- технические исследования ученых доказали наличие в недрах республики крупных месторождений промышленной нефти.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октября1943 года в Казани состоялся первый полет бомбардировщика ПЕ-2 с реактивной установкой, разработанной известными конструкторами С.П. Королевым и В.П. Глушко.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1944 году казанский физик Е.К.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Завойский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сделал открытие мирового уровня, обнаружив явление электронного парамагнитного резонанса.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апреля1945 года принято постановление СНК СССР о создании Казанского филиала Академии наук СССР, что стало признанием возросшего авторитета научных сил республики.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8909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текст и ответьте на вопрос: Какие возникли трудности при эвакуации руководящего органа АН СССР? (в парах работают с текстом и отвечают на вопрос, дополняя друг- друга)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сидят в группах по 4 человека. Заполняют модель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Фрейера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теме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научной деятельности в ТАССР в годы ВОВ»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29693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600157"/>
              </p:ext>
            </p:extLst>
          </p:nvPr>
        </p:nvGraphicFramePr>
        <p:xfrm>
          <a:off x="791570" y="573205"/>
          <a:ext cx="9990161" cy="5759355"/>
        </p:xfrm>
        <a:graphic>
          <a:graphicData uri="http://schemas.openxmlformats.org/drawingml/2006/table">
            <a:tbl>
              <a:tblPr firstRow="1" firstCol="1" bandRow="1"/>
              <a:tblGrid>
                <a:gridCol w="4994546"/>
                <a:gridCol w="4995615"/>
              </a:tblGrid>
              <a:tr h="30716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Эвакуация в ТАССР Академии наук СССР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Деятельность ученых- «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спецконтингента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тюрем НКВД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Коллективные научные проекты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Деятельность ученых ТАССР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5115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54" y="846138"/>
            <a:ext cx="9007381" cy="5053437"/>
          </a:xfrm>
        </p:spPr>
      </p:pic>
    </p:spTree>
    <p:extLst>
      <p:ext uri="{BB962C8B-B14F-4D97-AF65-F5344CB8AC3E}">
        <p14:creationId xmlns:p14="http://schemas.microsoft.com/office/powerpoint/2010/main" val="9137667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744" y="1059383"/>
            <a:ext cx="8445691" cy="4838677"/>
          </a:xfrm>
        </p:spPr>
      </p:pic>
    </p:spTree>
    <p:extLst>
      <p:ext uri="{BB962C8B-B14F-4D97-AF65-F5344CB8AC3E}">
        <p14:creationId xmlns:p14="http://schemas.microsoft.com/office/powerpoint/2010/main" val="9165243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71" y="274638"/>
            <a:ext cx="4664052" cy="6414865"/>
          </a:xfrm>
        </p:spPr>
      </p:pic>
    </p:spTree>
    <p:extLst>
      <p:ext uri="{BB962C8B-B14F-4D97-AF65-F5344CB8AC3E}">
        <p14:creationId xmlns:p14="http://schemas.microsoft.com/office/powerpoint/2010/main" val="153007441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402" y="417903"/>
            <a:ext cx="4954777" cy="5967208"/>
          </a:xfrm>
        </p:spPr>
      </p:pic>
    </p:spTree>
    <p:extLst>
      <p:ext uri="{BB962C8B-B14F-4D97-AF65-F5344CB8AC3E}">
        <p14:creationId xmlns:p14="http://schemas.microsoft.com/office/powerpoint/2010/main" val="391460429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2" y="464001"/>
            <a:ext cx="5431808" cy="5876229"/>
          </a:xfrm>
        </p:spPr>
      </p:pic>
    </p:spTree>
    <p:extLst>
      <p:ext uri="{BB962C8B-B14F-4D97-AF65-F5344CB8AC3E}">
        <p14:creationId xmlns:p14="http://schemas.microsoft.com/office/powerpoint/2010/main" val="339866886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82891"/>
            <a:ext cx="10972800" cy="4843274"/>
          </a:xfrm>
        </p:spPr>
        <p:txBody>
          <a:bodyPr>
            <a:normAutofit fontScale="77500" lnSpcReduction="20000"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ведущая роль сотрудников исследовательских институтов и лабораторий в создании научного фундамента Победы несомненна. Труд ученых в военные годы был высоко оценен. Группе научных сотрудников были присуждены Государственные премии. Среди лауреатов- представители эвакуированных в Казань учреждений Академии наук СССР: академики А.Ф. Иоффе, Е.А. Чудаков, Е.В. Тарле, Б.Г. Галеркин. Премией была отмечена работа профессора Казанского химико- технологического института С.Н. Ушакова, академика А.Е. Арбузова и действительного члена Всесоюзной академии сельскохозяйственных наук В.П. Мосолова. Ордена и медали Советского Союза за самоотверженный труд были вручены и казанским ученым: отцу и сыну А.Е. и Б.А. Арбузовым, Г.Х.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Камаю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В.И. Баранову, Л.М.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Миропольскому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Н.Г. Чеботареву, С.Н. Ушакову, К.В.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Фазлуллину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62518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сегодняшнем уроке я узнал…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сегодняшнем уроке я понял…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Знания, полученные на сегодняшнем уроке…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36829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388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3_Тема Office</vt:lpstr>
      <vt:lpstr>     Тема 4.  Научные достижения Татарстанских ученых в годы Великой Отечественной войны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Тема 4.  Научные достижения Татарстанских ученых в годы Великой Отечественной войны </dc:title>
  <dc:creator>Пользователь Windows</dc:creator>
  <cp:lastModifiedBy>Пользователь Windows</cp:lastModifiedBy>
  <cp:revision>2</cp:revision>
  <dcterms:created xsi:type="dcterms:W3CDTF">2021-03-17T06:59:19Z</dcterms:created>
  <dcterms:modified xsi:type="dcterms:W3CDTF">2021-03-17T07:09:07Z</dcterms:modified>
</cp:coreProperties>
</file>